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1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85BBDF-F4D2-4DE5-BC1D-F7A2DBA57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0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0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5117A-19FE-4891-AAE4-A63CFC48C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8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9727-A4C4-480F-A0D9-079546BA1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5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A681-D3FC-4DE2-9FBC-75AE76618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8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248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41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8AF27CF-4E8A-47A7-821E-816B65F0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22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412" r:id="rId1"/>
    <p:sldLayoutId id="2147485413" r:id="rId2"/>
    <p:sldLayoutId id="2147485414" r:id="rId3"/>
    <p:sldLayoutId id="2147485415" r:id="rId4"/>
    <p:sldLayoutId id="2147485416" r:id="rId5"/>
    <p:sldLayoutId id="2147485417" r:id="rId6"/>
    <p:sldLayoutId id="2147485418" r:id="rId7"/>
    <p:sldLayoutId id="2147485419" r:id="rId8"/>
    <p:sldLayoutId id="2147485420" r:id="rId9"/>
    <p:sldLayoutId id="2147485421" r:id="rId10"/>
    <p:sldLayoutId id="2147485422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Choosing the Right pet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lifestyle like?</a:t>
            </a:r>
          </a:p>
          <a:p>
            <a:r>
              <a:rPr lang="en-US" dirty="0" smtClean="0"/>
              <a:t>What type of pet is best suited for where you live?</a:t>
            </a:r>
          </a:p>
          <a:p>
            <a:r>
              <a:rPr lang="en-US" dirty="0" smtClean="0"/>
              <a:t>Is it the right time for a new pet?</a:t>
            </a:r>
          </a:p>
          <a:p>
            <a:r>
              <a:rPr lang="en-US" dirty="0" smtClean="0"/>
              <a:t>What are you looking for in a pet?</a:t>
            </a:r>
          </a:p>
          <a:p>
            <a:r>
              <a:rPr lang="en-US" dirty="0" smtClean="0"/>
              <a:t>How much time do you have to spend with your pet?</a:t>
            </a:r>
          </a:p>
          <a:p>
            <a:r>
              <a:rPr lang="en-US" dirty="0" smtClean="0"/>
              <a:t>What expenses are involved with owning your pet?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5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Pets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</a:t>
            </a:r>
          </a:p>
          <a:p>
            <a:r>
              <a:rPr lang="en-US" dirty="0" smtClean="0"/>
              <a:t>Cats</a:t>
            </a:r>
          </a:p>
          <a:p>
            <a:r>
              <a:rPr lang="en-US" dirty="0" smtClean="0"/>
              <a:t>Dogs</a:t>
            </a:r>
          </a:p>
          <a:p>
            <a:r>
              <a:rPr lang="en-US" dirty="0" smtClean="0"/>
              <a:t>Rabbits</a:t>
            </a:r>
          </a:p>
          <a:p>
            <a:r>
              <a:rPr lang="en-US" dirty="0" smtClean="0"/>
              <a:t>Lizards</a:t>
            </a:r>
          </a:p>
          <a:p>
            <a:r>
              <a:rPr lang="en-US" dirty="0" smtClean="0"/>
              <a:t>Turtles</a:t>
            </a:r>
          </a:p>
          <a:p>
            <a:r>
              <a:rPr lang="en-US" dirty="0" smtClean="0"/>
              <a:t>Guinea pigs</a:t>
            </a:r>
          </a:p>
          <a:p>
            <a:r>
              <a:rPr lang="en-US" dirty="0" smtClean="0"/>
              <a:t>Hamsters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230</TotalTime>
  <Words>79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Savon</vt:lpstr>
      <vt:lpstr>Choosing the Right pet</vt:lpstr>
      <vt:lpstr>Questions to ask</vt:lpstr>
      <vt:lpstr>Types of Pets to consider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Angela Henry</dc:creator>
  <cp:lastModifiedBy>Oakes, Jen</cp:lastModifiedBy>
  <cp:revision>30</cp:revision>
  <dcterms:created xsi:type="dcterms:W3CDTF">2006-11-26T21:43:02Z</dcterms:created>
  <dcterms:modified xsi:type="dcterms:W3CDTF">2020-04-14T23:36:26Z</dcterms:modified>
</cp:coreProperties>
</file>